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6" d="100"/>
          <a:sy n="56" d="100"/>
        </p:scale>
        <p:origin x="22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694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0119619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7661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4221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7354378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840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1816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33494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96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577043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6103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204886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0970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4454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424333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165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3784124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CFB8EAC-DE8C-45E0-A6DF-A26D18CD1644}" type="datetimeFigureOut">
              <a:rPr lang="ru-BY" smtClean="0"/>
              <a:t>14.10.2021</a:t>
            </a:fld>
            <a:endParaRPr lang="ru-B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B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7A6F162-1983-4FD8-83CF-2E0D0B0241D0}" type="slidenum">
              <a:rPr lang="ru-BY" smtClean="0"/>
              <a:t>‹#›</a:t>
            </a:fld>
            <a:endParaRPr lang="ru-BY"/>
          </a:p>
        </p:txBody>
      </p:sp>
    </p:spTree>
    <p:extLst>
      <p:ext uri="{BB962C8B-B14F-4D97-AF65-F5344CB8AC3E}">
        <p14:creationId xmlns:p14="http://schemas.microsoft.com/office/powerpoint/2010/main" val="1900815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C5FDFC-A5A9-41B5-85B9-5220EE7F71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b="1" dirty="0" err="1"/>
              <a:t>Гісторыя</a:t>
            </a:r>
            <a:r>
              <a:rPr lang="ru-RU" b="1" dirty="0"/>
              <a:t> </a:t>
            </a:r>
            <a:r>
              <a:rPr lang="ru-RU" b="1" dirty="0" err="1"/>
              <a:t>беларускіх</a:t>
            </a:r>
            <a:r>
              <a:rPr lang="ru-RU" b="1" dirty="0"/>
              <a:t> </a:t>
            </a:r>
            <a:r>
              <a:rPr lang="ru-RU" b="1" dirty="0" err="1"/>
              <a:t>літар</a:t>
            </a:r>
            <a:endParaRPr lang="ru-BY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D3FF9E5-4F58-49C6-BA7B-50DE28B1CE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BY" dirty="0"/>
          </a:p>
        </p:txBody>
      </p:sp>
    </p:spTree>
    <p:extLst>
      <p:ext uri="{BB962C8B-B14F-4D97-AF65-F5344CB8AC3E}">
        <p14:creationId xmlns:p14="http://schemas.microsoft.com/office/powerpoint/2010/main" val="2662160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1C082-D872-4FB8-BE78-DFA662E7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F0E18-BFC4-4D60-B6E2-94C08EE8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E3E9FED-967D-43F7-AF41-3DC39CC48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7799" y="707366"/>
            <a:ext cx="4336400" cy="54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20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D722F-4504-442D-987B-21C04988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A2B9D7-DFFF-40FF-90E3-EA068AC7C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0883053-2E4D-4182-BDAC-52839330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7487" y="522624"/>
            <a:ext cx="5819797" cy="58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13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1C082-D872-4FB8-BE78-DFA662E7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F0E18-BFC4-4D60-B6E2-94C08EE8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5C3993-9283-463E-9577-B87BA08CC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1" y="1163039"/>
            <a:ext cx="9897170" cy="453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67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D722F-4504-442D-987B-21C04988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A2B9D7-DFFF-40FF-90E3-EA068AC7C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BFC7D24-4792-4C42-9AEE-421F5D5DE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223" y="694268"/>
            <a:ext cx="503872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39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8E43999-7A9B-4614-A7D5-11F08710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72CC504-6DD2-44C6-BCE7-638123300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161A4E-35FF-4DA2-9B06-A429B144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6628" y="694268"/>
            <a:ext cx="7200451" cy="538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174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300C0A1-854C-4078-8371-C2776CED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E103260-440A-4217-9258-D7DB6BED3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F54438B-20CD-4BA8-9DC9-730D4B6CF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780" y="626379"/>
            <a:ext cx="6928989" cy="560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172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B8434D-FF9C-4C44-BF7D-A0B3083CE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F0E4A17-F194-4768-BFD9-DB08C7741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345C2E-0194-4EAF-9651-FA1862AE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784" y="1240926"/>
            <a:ext cx="10602430" cy="40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13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41ED8E-63AE-4F8B-8E0D-0B0EBA58A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FC0AB37-5793-4503-98F4-75A17365E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6397" y="655513"/>
            <a:ext cx="5864523" cy="554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252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119C12-5D50-4DD5-AEA6-BE99F9EF2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F441EB-8194-44F9-B6D6-FE4829A04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48593EB-924E-4E2E-BF17-84FF4E46A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566" y="673624"/>
            <a:ext cx="7440867" cy="55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9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C0F9B-8099-41A0-9444-00E54BB56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3E131F1-7D2B-4CFB-A7CC-BF96EE034B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13328" y="373662"/>
            <a:ext cx="4965344" cy="611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933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62389F-3626-480F-B25D-55D5E1AFC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ru-BY" sz="28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C35187E-66C5-4542-B769-C25A3F3496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364" y="982132"/>
            <a:ext cx="7603271" cy="5206703"/>
          </a:xfrm>
        </p:spPr>
      </p:pic>
    </p:spTree>
    <p:extLst>
      <p:ext uri="{BB962C8B-B14F-4D97-AF65-F5344CB8AC3E}">
        <p14:creationId xmlns:p14="http://schemas.microsoft.com/office/powerpoint/2010/main" val="31330311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745294-04FD-447C-A8D2-0374C1183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E71AA8D-E738-445B-895F-B1FE35CEC6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8465" y="1543488"/>
            <a:ext cx="11175069" cy="332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40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7B03A-FF72-4983-9632-F2ECB91D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225A3D2C-8590-4191-9081-A1A1281040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6102" y="1159613"/>
            <a:ext cx="9919795" cy="453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11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37B03A-FF72-4983-9632-F2ECB91D0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56A7E46-D5DC-4B02-BF29-4839B3DCE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06BCD5C-BA85-4A49-B586-878BF988A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602" y="754156"/>
            <a:ext cx="4244793" cy="53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46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1C082-D872-4FB8-BE78-DFA662E7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BE11E42A-C7D9-4330-9283-C485E3125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1227" y="655282"/>
            <a:ext cx="7917609" cy="5547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226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D722F-4504-442D-987B-21C04988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A2B9D7-DFFF-40FF-90E3-EA068AC7C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EB2D5BF-A5E4-4395-B96D-34E00ECC8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6450" y="852487"/>
            <a:ext cx="8039100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02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1C082-D872-4FB8-BE78-DFA662E7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54F0E18-BFC4-4D60-B6E2-94C08EE82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DBC2661-7C0B-40E1-ABAF-955CCC25A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62" y="847725"/>
            <a:ext cx="60102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209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D722F-4504-442D-987B-21C04988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AA2B9D7-DFFF-40FF-90E3-EA068AC7C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303B603-4065-4E35-A1C0-5102BE0E7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61" y="1079102"/>
            <a:ext cx="10661276" cy="473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50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1C082-D872-4FB8-BE78-DFA662E7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0159C17-166B-4BCE-B651-ED89B897D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02758" y="982131"/>
            <a:ext cx="3293840" cy="5165123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E1812DD7-6F9C-47B4-8CF3-E509AB9BC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2" y="982132"/>
            <a:ext cx="3419475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222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91C082-D872-4FB8-BE78-DFA662E7D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9E09E65-6644-4CD9-8E0C-96C46487E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9477" y="1306262"/>
            <a:ext cx="10633046" cy="424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760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D722F-4504-442D-987B-21C049889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BY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E54C110-5729-4D90-98B8-A0CEB6D73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3646" y="675891"/>
            <a:ext cx="7331013" cy="550621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DD304C3-46FB-4D56-93E0-85BBA3D38D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5104" y="838200"/>
            <a:ext cx="31432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537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Натуральные материалы">
  <a:themeElements>
    <a:clrScheme name="Натуральные материалы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Натуральные материалы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Натуральные материалы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TM02900743[[fn=Натуральные материалы]]</Template>
  <TotalTime>44</TotalTime>
  <Words>3</Words>
  <Application>Microsoft Office PowerPoint</Application>
  <PresentationFormat>Широкоэкранный</PresentationFormat>
  <Paragraphs>1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5" baseType="lpstr">
      <vt:lpstr>Arial</vt:lpstr>
      <vt:lpstr>Garamond</vt:lpstr>
      <vt:lpstr>Натуральные материалы</vt:lpstr>
      <vt:lpstr>Гісторыя беларускіх літар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Гісторыя беларускіх літар</dc:title>
  <dc:creator>Андрей ковалёв</dc:creator>
  <cp:lastModifiedBy>Андрей ковалёв</cp:lastModifiedBy>
  <cp:revision>1</cp:revision>
  <dcterms:created xsi:type="dcterms:W3CDTF">2021-10-14T09:17:22Z</dcterms:created>
  <dcterms:modified xsi:type="dcterms:W3CDTF">2021-10-14T10:02:05Z</dcterms:modified>
</cp:coreProperties>
</file>